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BAE3137E-5ED2-488F-90AA-67C3B75162E2}" v="4" dt="2020-04-06T18:41:56.776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7" autoAdjust="0"/>
    <p:restoredTop sz="89825" autoAdjust="0"/>
  </p:normalViewPr>
  <p:slideViewPr>
    <p:cSldViewPr snapToGrid="0">
      <p:cViewPr varScale="1">
        <p:scale>
          <a:sx n="103" d="100"/>
          <a:sy n="103" d="100"/>
        </p:scale>
        <p:origin x="12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/>
                  <a:t>Exemplo</a:t>
                </a:r>
                <a:r>
                  <a:rPr lang="pt-BR" noProof="0" dirty="0"/>
                  <a:t>: </a:t>
                </a:r>
                <a:r>
                  <a:rPr lang="pt-BR" dirty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/>
                  <a:t>Exemplo</a:t>
                </a:r>
                <a:r>
                  <a:rPr lang="pt-BR" noProof="0" dirty="0"/>
                  <a:t>: </a:t>
                </a:r>
                <a:r>
                  <a:rPr lang="pt-BR" dirty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https://mybinder.org/v2/gh/zz4fap/t319_aprendizado_de_maquina/main?filepath=notebooks%2Fregression%2Fformatos_diferentes_da_</a:t>
            </a:r>
            <a:r>
              <a:rPr lang="pt-BR" u="none" dirty="0"/>
              <a:t>superficie_de_erro</a:t>
            </a:r>
            <a:r>
              <a:rPr lang="pt-BR" u="none" dirty="0">
                <a:solidFill>
                  <a:srgbClr val="00B0F0"/>
                </a:solidFill>
              </a:rPr>
              <a:t>.ipynb</a:t>
            </a:r>
            <a:endParaRPr lang="pt-BR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4/03/2022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0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cada possível valor dos </a:t>
                </a:r>
                <a:r>
                  <a:rPr lang="pt-BR" b="1" dirty="0"/>
                  <a:t>pesos</a:t>
                </a:r>
                <a:r>
                  <a:rPr lang="pt-BR" dirty="0"/>
                  <a:t>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(tem 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Termo quadrático.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Erro: Exemplo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IMPORTANTE</a:t>
                </a:r>
                <a:r>
                  <a:rPr lang="pt-BR" dirty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na equação do EQM.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Comparação do </a:t>
            </a:r>
            <a:r>
              <a:rPr lang="pt-BR" sz="1600" b="1" dirty="0"/>
              <a:t>modelo gerador</a:t>
            </a:r>
            <a:r>
              <a:rPr lang="pt-BR" sz="1600" dirty="0"/>
              <a:t> com a </a:t>
            </a:r>
            <a:r>
              <a:rPr lang="pt-BR" sz="1600" b="1" dirty="0"/>
              <a:t>versão ruidosa</a:t>
            </a:r>
            <a:r>
              <a:rPr lang="pt-BR" sz="1600" dirty="0"/>
              <a:t> e a </a:t>
            </a:r>
            <a:r>
              <a:rPr lang="pt-BR" sz="1600" b="1" dirty="0"/>
              <a:t>aproximação</a:t>
            </a:r>
            <a:r>
              <a:rPr lang="pt-BR" sz="1600" dirty="0"/>
              <a:t> obtida com a equação normal.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Observem que temos </a:t>
            </a:r>
            <a:r>
              <a:rPr lang="pt-BR" sz="1400" b="1" dirty="0"/>
              <a:t>apenas um ponto de mínimo</a:t>
            </a:r>
            <a:r>
              <a:rPr lang="pt-BR" sz="1400" dirty="0"/>
              <a:t>. Isto se deve à superfície ser </a:t>
            </a:r>
            <a:r>
              <a:rPr lang="pt-BR" sz="1400" b="1" dirty="0"/>
              <a:t>convexa</a:t>
            </a:r>
            <a:r>
              <a:rPr lang="pt-BR" sz="1400" dirty="0"/>
              <a:t>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865034" y="4459458"/>
            <a:ext cx="1111348" cy="791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Erro: Exemplo 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uma curva que têm o mesmo erro.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/>
                  <a:t> corresponde a um erro.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6344529" y="1575582"/>
            <a:ext cx="3311566" cy="263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/>
              <a:t>Formatos diferentes para a superfície de erro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Sejam a seguinte função objetivo</a:t>
                </a:r>
                <a:r>
                  <a:rPr lang="pt-BR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e 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plotar a superfície de erro usamos: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varia entre um intervalo muito grande de valores, então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(tigela).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</a:t>
                </a:r>
                <a:r>
                  <a:rPr lang="pt-BR"/>
                  <a:t>., modelos não-lineares)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são apresentados ao modelo.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  <a:blipFill rotWithShape="0">
                <a:blip r:embed="rId3"/>
                <a:stretch>
                  <a:fillRect l="-824" t="-3027" r="-2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dirty="0"/>
                  <a:t>classificadores</a:t>
                </a:r>
                <a:r>
                  <a:rPr lang="pt-BR" dirty="0"/>
                  <a:t> e </a:t>
                </a:r>
                <a:r>
                  <a:rPr lang="pt-BR" b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dirty="0"/>
                  <a:t>mapeie</a:t>
                </a:r>
                <a:r>
                  <a:rPr lang="pt-BR" dirty="0"/>
                  <a:t>, de </a:t>
                </a:r>
                <a:r>
                  <a:rPr lang="pt-BR" b="1" dirty="0"/>
                  <a:t>forma ótima</a:t>
                </a:r>
                <a:r>
                  <a:rPr lang="pt-BR" dirty="0"/>
                  <a:t>, os </a:t>
                </a:r>
                <a:r>
                  <a:rPr lang="pt-BR" b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modelos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>
                <a:blip r:embed="rId3"/>
                <a:stretch>
                  <a:fillRect l="-876" t="-2381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consigo expressar a equação como uma combinação linear dos atributos.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Formal do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conjunto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pt-BR" dirty="0"/>
                  <a:t>Portanto, precisamos definir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em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reta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r="-4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36201" y="268365"/>
            <a:ext cx="195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</a:t>
            </a:r>
            <a:r>
              <a:rPr lang="pt-BR" sz="1400" b="1" dirty="0"/>
              <a:t>tangencial</a:t>
            </a:r>
            <a:r>
              <a:rPr lang="pt-BR" sz="1400" dirty="0"/>
              <a:t> à curva no ponto marcado pelo círculo vermelho. Sua </a:t>
            </a:r>
            <a:r>
              <a:rPr lang="pt-BR" sz="1400" b="1" dirty="0"/>
              <a:t>inclinação</a:t>
            </a:r>
            <a:r>
              <a:rPr lang="pt-BR" sz="1400" dirty="0"/>
              <a:t> é a </a:t>
            </a:r>
            <a:r>
              <a:rPr lang="pt-BR" sz="1400" b="1" dirty="0"/>
              <a:t>derivada</a:t>
            </a:r>
            <a:r>
              <a:rPr lang="pt-BR" sz="1400" dirty="0"/>
              <a:t> naquele ponto.</a:t>
            </a:r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equações.</a:t>
                </a:r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15249</TotalTime>
  <Words>3902</Words>
  <Application>Microsoft Office PowerPoint</Application>
  <PresentationFormat>Widescreen</PresentationFormat>
  <Paragraphs>266</Paragraphs>
  <Slides>17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2054</cp:revision>
  <dcterms:created xsi:type="dcterms:W3CDTF">2020-02-17T11:18:32Z</dcterms:created>
  <dcterms:modified xsi:type="dcterms:W3CDTF">2022-03-04T18:11:47Z</dcterms:modified>
</cp:coreProperties>
</file>